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556500" cy="10693400"/>
  <p:notesSz cx="6858000" cy="9144000"/>
  <p:embeddedFontLst>
    <p:embeddedFont>
      <p:font typeface="Gotham Bold" pitchFamily="2" charset="0"/>
      <p:regular r:id="rId3"/>
      <p:bold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89" autoAdjust="0"/>
  </p:normalViewPr>
  <p:slideViewPr>
    <p:cSldViewPr>
      <p:cViewPr varScale="1">
        <p:scale>
          <a:sx n="77" d="100"/>
          <a:sy n="77" d="100"/>
        </p:scale>
        <p:origin x="3216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E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-4757940" y="4757940"/>
            <a:ext cx="10692000" cy="1176120"/>
          </a:xfrm>
          <a:custGeom>
            <a:avLst/>
            <a:gdLst/>
            <a:ahLst/>
            <a:cxnLst/>
            <a:rect l="l" t="t" r="r" b="b"/>
            <a:pathLst>
              <a:path w="10692000" h="1176120">
                <a:moveTo>
                  <a:pt x="0" y="0"/>
                </a:moveTo>
                <a:lnTo>
                  <a:pt x="10692000" y="0"/>
                </a:lnTo>
                <a:lnTo>
                  <a:pt x="10692000" y="1176120"/>
                </a:lnTo>
                <a:lnTo>
                  <a:pt x="0" y="11761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3" name="Freeform 3"/>
          <p:cNvSpPr/>
          <p:nvPr/>
        </p:nvSpPr>
        <p:spPr>
          <a:xfrm>
            <a:off x="2612142" y="9337758"/>
            <a:ext cx="907956" cy="736295"/>
          </a:xfrm>
          <a:custGeom>
            <a:avLst/>
            <a:gdLst/>
            <a:ahLst/>
            <a:cxnLst/>
            <a:rect l="l" t="t" r="r" b="b"/>
            <a:pathLst>
              <a:path w="907956" h="736295">
                <a:moveTo>
                  <a:pt x="0" y="0"/>
                </a:moveTo>
                <a:lnTo>
                  <a:pt x="907956" y="0"/>
                </a:lnTo>
                <a:lnTo>
                  <a:pt x="907956" y="736295"/>
                </a:lnTo>
                <a:lnTo>
                  <a:pt x="0" y="7362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grpSp>
        <p:nvGrpSpPr>
          <p:cNvPr id="4" name="Group 4"/>
          <p:cNvGrpSpPr/>
          <p:nvPr/>
        </p:nvGrpSpPr>
        <p:grpSpPr>
          <a:xfrm>
            <a:off x="840622" y="1108261"/>
            <a:ext cx="5878756" cy="5286498"/>
            <a:chOff x="0" y="0"/>
            <a:chExt cx="90386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03860" cy="812800"/>
            </a:xfrm>
            <a:custGeom>
              <a:avLst/>
              <a:gdLst/>
              <a:ahLst/>
              <a:cxnLst/>
              <a:rect l="l" t="t" r="r" b="b"/>
              <a:pathLst>
                <a:path w="903860" h="812800">
                  <a:moveTo>
                    <a:pt x="0" y="0"/>
                  </a:moveTo>
                  <a:lnTo>
                    <a:pt x="903860" y="0"/>
                  </a:lnTo>
                  <a:lnTo>
                    <a:pt x="90386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4"/>
              <a:stretch>
                <a:fillRect l="-61031" t="-32491" r="-76210" b="-49784"/>
              </a:stretch>
            </a:blipFill>
          </p:spPr>
          <p:txBody>
            <a:bodyPr/>
            <a:lstStyle/>
            <a:p>
              <a:endParaRPr lang="nb-NO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840622" y="6899405"/>
            <a:ext cx="6138028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64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0CC0DF"/>
                </a:solidFill>
                <a:latin typeface="Gotham Bold"/>
                <a:ea typeface="Gotham Bold"/>
                <a:cs typeface="Gotham Bold"/>
                <a:sym typeface="Gotham Bold"/>
              </a:rPr>
              <a:t>ARRANGEMENT NAVN HER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467617" y="8078702"/>
            <a:ext cx="1118952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4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DATO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003264" y="8078702"/>
            <a:ext cx="1176119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4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STED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352740" y="9453386"/>
            <a:ext cx="1993265" cy="543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40"/>
              </a:lnSpc>
              <a:spcBef>
                <a:spcPct val="0"/>
              </a:spcBef>
            </a:pPr>
            <a:r>
              <a:rPr lang="en-US" sz="2098" b="1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ARRANGØR LOGO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12937" y="749136"/>
            <a:ext cx="3073632" cy="813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19"/>
              </a:lnSpc>
              <a:spcBef>
                <a:spcPct val="0"/>
              </a:spcBef>
            </a:pPr>
            <a:r>
              <a:rPr lang="en-US" sz="5999" b="1">
                <a:solidFill>
                  <a:srgbClr val="0CC0DF"/>
                </a:solidFill>
                <a:latin typeface="Gotham Bold"/>
                <a:ea typeface="Gotham Bold"/>
                <a:cs typeface="Gotham Bold"/>
                <a:sym typeface="Gotham Bold"/>
              </a:rPr>
              <a:t>WUSHU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Macintosh PowerPoint</Application>
  <PresentationFormat>Egendefinert</PresentationFormat>
  <Paragraphs>5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Gotham Bold</vt:lpstr>
      <vt:lpstr>Arial</vt:lpstr>
      <vt:lpstr>Calibri</vt:lpstr>
      <vt:lpstr>Office Theme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NORGES CUP 1 / ØSTLANDSCUP 1 2026</dc:title>
  <cp:lastModifiedBy>Paulsen, Veronica</cp:lastModifiedBy>
  <cp:revision>2</cp:revision>
  <dcterms:created xsi:type="dcterms:W3CDTF">2006-08-16T00:00:00Z</dcterms:created>
  <dcterms:modified xsi:type="dcterms:W3CDTF">2026-08-12T09:17:21Z</dcterms:modified>
  <dc:identifier>DAHN8LtlSlU</dc:identifier>
</cp:coreProperties>
</file>