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7566" r="-17566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6202941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131063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4" y="8078702"/>
            <a:ext cx="117611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49136"/>
            <a:ext cx="6202941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19"/>
              </a:lnSpc>
              <a:spcBef>
                <a:spcPct val="0"/>
              </a:spcBef>
            </a:pPr>
            <a:r>
              <a:rPr lang="en-US" sz="5999" b="1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SHOBU IPPON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2</cp:revision>
  <dcterms:created xsi:type="dcterms:W3CDTF">2006-08-16T00:00:00Z</dcterms:created>
  <dcterms:modified xsi:type="dcterms:W3CDTF">2026-08-12T09:10:30Z</dcterms:modified>
  <dc:identifier>DAHN8LtlSlU</dc:identifier>
</cp:coreProperties>
</file>