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5137" t="-12877" r="-4579" b="-70469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613802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131063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4" y="8078702"/>
            <a:ext cx="106098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30086"/>
            <a:ext cx="6922913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86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OLYMPISK TAEKWONDO </a:t>
            </a:r>
            <a:br>
              <a:rPr lang="en-US" sz="40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</a:br>
            <a:r>
              <a:rPr lang="en-US" sz="40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- </a:t>
            </a:r>
            <a:r>
              <a:rPr lang="en-US" sz="4000" b="1" dirty="0" err="1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Kyorugi</a:t>
            </a:r>
            <a:endParaRPr lang="en-US" sz="4000" b="1" dirty="0">
              <a:solidFill>
                <a:srgbClr val="0CC0DF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3</cp:revision>
  <dcterms:created xsi:type="dcterms:W3CDTF">2006-08-16T00:00:00Z</dcterms:created>
  <dcterms:modified xsi:type="dcterms:W3CDTF">2026-08-12T09:15:25Z</dcterms:modified>
  <dc:identifier>DAHN8LtlSlU</dc:identifier>
</cp:coreProperties>
</file>