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Gotham Bold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3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4757940" y="4757940"/>
            <a:ext cx="10692000" cy="1176120"/>
          </a:xfrm>
          <a:custGeom>
            <a:avLst/>
            <a:gdLst/>
            <a:ahLst/>
            <a:cxnLst/>
            <a:rect l="l" t="t" r="r" b="b"/>
            <a:pathLst>
              <a:path w="10692000" h="1176120">
                <a:moveTo>
                  <a:pt x="0" y="0"/>
                </a:moveTo>
                <a:lnTo>
                  <a:pt x="10692000" y="0"/>
                </a:lnTo>
                <a:lnTo>
                  <a:pt x="10692000" y="1176120"/>
                </a:lnTo>
                <a:lnTo>
                  <a:pt x="0" y="117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2612142" y="9337758"/>
            <a:ext cx="907956" cy="736295"/>
          </a:xfrm>
          <a:custGeom>
            <a:avLst/>
            <a:gdLst/>
            <a:ahLst/>
            <a:cxnLst/>
            <a:rect l="l" t="t" r="r" b="b"/>
            <a:pathLst>
              <a:path w="907956" h="736295">
                <a:moveTo>
                  <a:pt x="0" y="0"/>
                </a:moveTo>
                <a:lnTo>
                  <a:pt x="907956" y="0"/>
                </a:lnTo>
                <a:lnTo>
                  <a:pt x="907956" y="736295"/>
                </a:lnTo>
                <a:lnTo>
                  <a:pt x="0" y="736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840622" y="1108261"/>
            <a:ext cx="5878756" cy="5286498"/>
            <a:chOff x="0" y="0"/>
            <a:chExt cx="90386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3860" cy="812800"/>
            </a:xfrm>
            <a:custGeom>
              <a:avLst/>
              <a:gdLst/>
              <a:ahLst/>
              <a:cxnLst/>
              <a:rect l="l" t="t" r="r" b="b"/>
              <a:pathLst>
                <a:path w="903860" h="812800">
                  <a:moveTo>
                    <a:pt x="0" y="0"/>
                  </a:moveTo>
                  <a:lnTo>
                    <a:pt x="903860" y="0"/>
                  </a:lnTo>
                  <a:lnTo>
                    <a:pt x="90386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17566" r="-17566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0622" y="6899405"/>
            <a:ext cx="629042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4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ARRANGEMENT NAVN 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617" y="8078702"/>
            <a:ext cx="117612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3264" y="8078702"/>
            <a:ext cx="90858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STED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2740" y="9453386"/>
            <a:ext cx="1993265" cy="54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  <a:spcBef>
                <a:spcPct val="0"/>
              </a:spcBef>
            </a:pPr>
            <a:r>
              <a:rPr lang="en-US" sz="209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ARRANGØR LOGO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937" y="749136"/>
            <a:ext cx="4490328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19"/>
              </a:lnSpc>
              <a:spcBef>
                <a:spcPct val="0"/>
              </a:spcBef>
            </a:pPr>
            <a:r>
              <a:rPr lang="en-US" sz="5999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JU JITSU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Macintosh PowerPoint</Application>
  <PresentationFormat>Egendefinert</PresentationFormat>
  <Paragraphs>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Gotham Bold</vt:lpstr>
      <vt:lpstr>Arial</vt:lpstr>
      <vt:lpstr>Calibri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NORGES CUP 1 / ØSTLANDSCUP 1 2026</dc:title>
  <cp:lastModifiedBy>Paulsen, Veronica</cp:lastModifiedBy>
  <cp:revision>2</cp:revision>
  <dcterms:created xsi:type="dcterms:W3CDTF">2006-08-16T00:00:00Z</dcterms:created>
  <dcterms:modified xsi:type="dcterms:W3CDTF">2026-08-12T09:06:04Z</dcterms:modified>
  <dc:identifier>DAHN8LtlSlU</dc:identifier>
</cp:coreProperties>
</file>